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5781"/>
  </p:normalViewPr>
  <p:slideViewPr>
    <p:cSldViewPr snapToGrid="0">
      <p:cViewPr>
        <p:scale>
          <a:sx n="127" d="100"/>
          <a:sy n="127" d="100"/>
        </p:scale>
        <p:origin x="144" y="-3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41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81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6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3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1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6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3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8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3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4.wdp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DA388E-E77B-AF91-4592-13F31B74FE6F}"/>
              </a:ext>
            </a:extLst>
          </p:cNvPr>
          <p:cNvGrpSpPr/>
          <p:nvPr/>
        </p:nvGrpSpPr>
        <p:grpSpPr>
          <a:xfrm>
            <a:off x="2086706" y="680974"/>
            <a:ext cx="11416752" cy="9607414"/>
            <a:chOff x="2086706" y="680974"/>
            <a:chExt cx="11416752" cy="9607414"/>
          </a:xfrm>
        </p:grpSpPr>
        <p:pic>
          <p:nvPicPr>
            <p:cNvPr id="103" name="Picture 102" descr="Chart, scatter chart&#10;&#10;Description automatically generated">
              <a:extLst>
                <a:ext uri="{FF2B5EF4-FFF2-40B4-BE49-F238E27FC236}">
                  <a16:creationId xmlns:a16="http://schemas.microsoft.com/office/drawing/2014/main" id="{156CBE2A-5A2A-A78E-F2A7-8F9CE98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47" y="1299949"/>
              <a:ext cx="8988439" cy="8988439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79A4DF-F11D-28E6-FE74-523BFD5592C0}"/>
                </a:ext>
              </a:extLst>
            </p:cNvPr>
            <p:cNvGrpSpPr/>
            <p:nvPr/>
          </p:nvGrpSpPr>
          <p:grpSpPr>
            <a:xfrm>
              <a:off x="2086706" y="680974"/>
              <a:ext cx="11416752" cy="9364318"/>
              <a:chOff x="2299237" y="1196315"/>
              <a:chExt cx="11416752" cy="936431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4E76D3-65C4-BF71-3869-BE75D0105869}"/>
                  </a:ext>
                </a:extLst>
              </p:cNvPr>
              <p:cNvGrpSpPr/>
              <p:nvPr/>
            </p:nvGrpSpPr>
            <p:grpSpPr>
              <a:xfrm>
                <a:off x="2299237" y="2087503"/>
                <a:ext cx="2077200" cy="8370839"/>
                <a:chOff x="1051007" y="1057476"/>
                <a:chExt cx="2042534" cy="868543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956287-4A53-2C08-04B7-514FE368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817" t="9167" r="26639" b="10417"/>
                <a:stretch/>
              </p:blipFill>
              <p:spPr>
                <a:xfrm>
                  <a:off x="1051007" y="1057476"/>
                  <a:ext cx="2042534" cy="8685432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80658FE-DF36-876F-3DD3-F124B0E5C0BC}"/>
                    </a:ext>
                  </a:extLst>
                </p:cNvPr>
                <p:cNvSpPr/>
                <p:nvPr/>
              </p:nvSpPr>
              <p:spPr>
                <a:xfrm>
                  <a:off x="2819603" y="1108952"/>
                  <a:ext cx="273793" cy="8504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FD9FD4-4BA5-7C86-FDEB-1180C9A974B6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8504036"/>
                  <a:chOff x="2667203" y="1108953"/>
                  <a:chExt cx="304800" cy="850403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9071794-6D41-1E34-B4A4-1414E0F6A474}"/>
                      </a:ext>
                    </a:extLst>
                  </p:cNvPr>
                  <p:cNvGrpSpPr/>
                  <p:nvPr/>
                </p:nvGrpSpPr>
                <p:grpSpPr>
                  <a:xfrm>
                    <a:off x="2667203" y="1108953"/>
                    <a:ext cx="304800" cy="4041202"/>
                    <a:chOff x="2667203" y="1108953"/>
                    <a:chExt cx="304800" cy="404120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E2D0A06E-A412-0C4A-FE23-AF763342C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7203" y="1108953"/>
                      <a:ext cx="304800" cy="450044"/>
                      <a:chOff x="2667203" y="1108953"/>
                      <a:chExt cx="304800" cy="450044"/>
                    </a:xfrm>
                  </p:grpSpPr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9E8608F5-5DEE-FA98-35E0-0D30AEFA8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08953"/>
                        <a:ext cx="304800" cy="77821"/>
                      </a:xfrm>
                      <a:prstGeom prst="rect">
                        <a:avLst/>
                      </a:prstGeom>
                      <a:solidFill>
                        <a:srgbClr val="D19683"/>
                      </a:solidFill>
                      <a:ln>
                        <a:solidFill>
                          <a:srgbClr val="D1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A118AC3E-7BB3-FDF9-CDCA-AA291C69B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86774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5D525E"/>
                      </a:solidFill>
                      <a:ln>
                        <a:solidFill>
                          <a:srgbClr val="5D525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3D33E87F-3EA0-702B-2B2B-3CB92F77A3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335797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0F1A06"/>
                      </a:solidFill>
                      <a:ln>
                        <a:solidFill>
                          <a:srgbClr val="0F1A0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92D208E1-363C-93BE-C902-D27ECF3BE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479797"/>
                        <a:ext cx="304800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</p:grp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C4DED8BC-0DE5-E97F-C110-0B4FEB826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558997"/>
                      <a:ext cx="304800" cy="288000"/>
                    </a:xfrm>
                    <a:prstGeom prst="rect">
                      <a:avLst/>
                    </a:prstGeom>
                    <a:solidFill>
                      <a:srgbClr val="248039"/>
                    </a:solidFill>
                    <a:ln>
                      <a:solidFill>
                        <a:srgbClr val="2480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6553C5D-9920-2774-0023-0A2B5B7A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846997"/>
                      <a:ext cx="304800" cy="79200"/>
                    </a:xfrm>
                    <a:prstGeom prst="rect">
                      <a:avLst/>
                    </a:prstGeom>
                    <a:solidFill>
                      <a:srgbClr val="88A550"/>
                    </a:solidFill>
                    <a:ln>
                      <a:solidFill>
                        <a:srgbClr val="88A5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4A7AC067-3222-17E4-D316-582FDD039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931694"/>
                      <a:ext cx="304800" cy="424156"/>
                    </a:xfrm>
                    <a:prstGeom prst="rect">
                      <a:avLst/>
                    </a:prstGeom>
                    <a:solidFill>
                      <a:srgbClr val="75B1A9"/>
                    </a:solidFill>
                    <a:ln>
                      <a:solidFill>
                        <a:srgbClr val="75B1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D9ABF1D-8D16-CDCB-8905-09EA3361D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355850"/>
                      <a:ext cx="304800" cy="151200"/>
                    </a:xfrm>
                    <a:prstGeom prst="rect">
                      <a:avLst/>
                    </a:prstGeom>
                    <a:solidFill>
                      <a:srgbClr val="4897D9"/>
                    </a:solidFill>
                    <a:ln>
                      <a:solidFill>
                        <a:srgbClr val="4897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7A557CD-1139-7202-4A5E-8C2526325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07050"/>
                      <a:ext cx="304800" cy="79200"/>
                    </a:xfrm>
                    <a:prstGeom prst="rect">
                      <a:avLst/>
                    </a:prstGeom>
                    <a:solidFill>
                      <a:srgbClr val="ACD1C0"/>
                    </a:solidFill>
                    <a:ln>
                      <a:solidFill>
                        <a:srgbClr val="ACD1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171A2FCD-4012-1777-D63B-B7AE60143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91428"/>
                      <a:ext cx="304800" cy="208800"/>
                    </a:xfrm>
                    <a:prstGeom prst="rect">
                      <a:avLst/>
                    </a:prstGeom>
                    <a:solidFill>
                      <a:srgbClr val="A3A599"/>
                    </a:solidFill>
                    <a:ln>
                      <a:solidFill>
                        <a:srgbClr val="A3A5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399E5E39-B026-6723-BD0F-0668FC69A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810482"/>
                      <a:ext cx="304800" cy="425586"/>
                    </a:xfrm>
                    <a:prstGeom prst="rect">
                      <a:avLst/>
                    </a:prstGeom>
                    <a:solidFill>
                      <a:srgbClr val="F72B03"/>
                    </a:solidFill>
                    <a:ln>
                      <a:solidFill>
                        <a:srgbClr val="F72B0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CFA1588-0861-C80D-0227-FE20358AB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3246321"/>
                      <a:ext cx="304800" cy="1752634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EC7A249C-A5A5-BF44-FFD0-904BA2C3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4998955"/>
                      <a:ext cx="304800" cy="75600"/>
                    </a:xfrm>
                    <a:prstGeom prst="rect">
                      <a:avLst/>
                    </a:prstGeom>
                    <a:solidFill>
                      <a:srgbClr val="66A6AD"/>
                    </a:solidFill>
                    <a:ln>
                      <a:solidFill>
                        <a:srgbClr val="66A6A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EBEFAAE-AA1F-A2E7-A124-858DBC3F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5074555"/>
                      <a:ext cx="304800" cy="75600"/>
                    </a:xfrm>
                    <a:prstGeom prst="rect">
                      <a:avLst/>
                    </a:prstGeom>
                    <a:solidFill>
                      <a:srgbClr val="04575B"/>
                    </a:solidFill>
                    <a:ln>
                      <a:solidFill>
                        <a:srgbClr val="04575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E7AF74E-726B-B640-10F7-58861E66F8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5150155"/>
                    <a:ext cx="304800" cy="144000"/>
                  </a:xfrm>
                  <a:prstGeom prst="rect">
                    <a:avLst/>
                  </a:prstGeom>
                  <a:solidFill>
                    <a:srgbClr val="73605B"/>
                  </a:solidFill>
                  <a:ln>
                    <a:solidFill>
                      <a:srgbClr val="7360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AFBD4BA-6436-1B53-9AE6-E84ED3FAD15E}"/>
                      </a:ext>
                    </a:extLst>
                  </p:cNvPr>
                  <p:cNvSpPr/>
                  <p:nvPr/>
                </p:nvSpPr>
                <p:spPr>
                  <a:xfrm>
                    <a:off x="2667203" y="5294155"/>
                    <a:ext cx="304800" cy="144000"/>
                  </a:xfrm>
                  <a:prstGeom prst="rect">
                    <a:avLst/>
                  </a:prstGeom>
                  <a:solidFill>
                    <a:srgbClr val="326B87"/>
                  </a:solidFill>
                  <a:ln>
                    <a:solidFill>
                      <a:srgbClr val="326B8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B1A70-E8BF-3337-32C4-2B3C6A8192B2}"/>
                      </a:ext>
                    </a:extLst>
                  </p:cNvPr>
                  <p:cNvSpPr/>
                  <p:nvPr/>
                </p:nvSpPr>
                <p:spPr>
                  <a:xfrm>
                    <a:off x="2667203" y="5438155"/>
                    <a:ext cx="304800" cy="75600"/>
                  </a:xfrm>
                  <a:prstGeom prst="rect">
                    <a:avLst/>
                  </a:prstGeom>
                  <a:solidFill>
                    <a:srgbClr val="F34A4A"/>
                  </a:solidFill>
                  <a:ln>
                    <a:solidFill>
                      <a:srgbClr val="F34A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56E2BEA-80D8-46D1-A264-78F218A8D777}"/>
                      </a:ext>
                    </a:extLst>
                  </p:cNvPr>
                  <p:cNvSpPr/>
                  <p:nvPr/>
                </p:nvSpPr>
                <p:spPr>
                  <a:xfrm>
                    <a:off x="2667203" y="5516407"/>
                    <a:ext cx="304800" cy="439417"/>
                  </a:xfrm>
                  <a:prstGeom prst="rect">
                    <a:avLst/>
                  </a:prstGeom>
                  <a:solidFill>
                    <a:srgbClr val="9B4E10"/>
                  </a:solidFill>
                  <a:ln>
                    <a:solidFill>
                      <a:srgbClr val="9B4E1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095E8ED-D169-EA62-4B6E-6330736700D1}"/>
                      </a:ext>
                    </a:extLst>
                  </p:cNvPr>
                  <p:cNvSpPr/>
                  <p:nvPr/>
                </p:nvSpPr>
                <p:spPr>
                  <a:xfrm>
                    <a:off x="2667203" y="5955824"/>
                    <a:ext cx="304800" cy="75600"/>
                  </a:xfrm>
                  <a:prstGeom prst="rect">
                    <a:avLst/>
                  </a:prstGeom>
                  <a:solidFill>
                    <a:srgbClr val="DDBD95"/>
                  </a:solidFill>
                  <a:ln>
                    <a:solidFill>
                      <a:srgbClr val="DDBD9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4EC29DE-4EEF-8EAD-D032-E198D58CC93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031424"/>
                    <a:ext cx="304800" cy="283792"/>
                  </a:xfrm>
                  <a:prstGeom prst="rect">
                    <a:avLst/>
                  </a:prstGeom>
                  <a:solidFill>
                    <a:srgbClr val="1A95AD"/>
                  </a:solidFill>
                  <a:ln>
                    <a:solidFill>
                      <a:srgbClr val="1A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F0ED550-709D-EAF8-8D1C-7688876C1761}"/>
                      </a:ext>
                    </a:extLst>
                  </p:cNvPr>
                  <p:cNvSpPr/>
                  <p:nvPr/>
                </p:nvSpPr>
                <p:spPr>
                  <a:xfrm>
                    <a:off x="2667203" y="6326841"/>
                    <a:ext cx="304800" cy="144000"/>
                  </a:xfrm>
                  <a:prstGeom prst="rect">
                    <a:avLst/>
                  </a:prstGeom>
                  <a:solidFill>
                    <a:srgbClr val="DAB44A"/>
                  </a:solidFill>
                  <a:ln>
                    <a:solidFill>
                      <a:srgbClr val="DAB4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4A884F5-BAEF-B644-D2A5-98C6E3CA6603}"/>
                      </a:ext>
                    </a:extLst>
                  </p:cNvPr>
                  <p:cNvSpPr/>
                  <p:nvPr/>
                </p:nvSpPr>
                <p:spPr>
                  <a:xfrm>
                    <a:off x="2667203" y="6482466"/>
                    <a:ext cx="304800" cy="418326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4C47C1A-171C-A382-8D65-5B70538E07B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906187"/>
                    <a:ext cx="304800" cy="144000"/>
                  </a:xfrm>
                  <a:prstGeom prst="rect">
                    <a:avLst/>
                  </a:prstGeom>
                  <a:solidFill>
                    <a:srgbClr val="1F948B"/>
                  </a:solidFill>
                  <a:ln>
                    <a:solidFill>
                      <a:srgbClr val="1F94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D3E0D7-6AF2-0C7A-2FE1-F1E8D3F76663}"/>
                      </a:ext>
                    </a:extLst>
                  </p:cNvPr>
                  <p:cNvSpPr/>
                  <p:nvPr/>
                </p:nvSpPr>
                <p:spPr>
                  <a:xfrm>
                    <a:off x="2667203" y="7050187"/>
                    <a:ext cx="304800" cy="144000"/>
                  </a:xfrm>
                  <a:prstGeom prst="rect">
                    <a:avLst/>
                  </a:prstGeom>
                  <a:solidFill>
                    <a:srgbClr val="DFE266"/>
                  </a:solidFill>
                  <a:ln>
                    <a:solidFill>
                      <a:srgbClr val="DFE2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C178F37-CC92-C53C-6838-96246F2DF6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7192073"/>
                    <a:ext cx="304800" cy="75600"/>
                  </a:xfrm>
                  <a:prstGeom prst="rect">
                    <a:avLst/>
                  </a:prstGeom>
                  <a:solidFill>
                    <a:srgbClr val="4F6457"/>
                  </a:solidFill>
                  <a:ln>
                    <a:solidFill>
                      <a:srgbClr val="4F64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6D9A2B-D796-3EF2-C877-0489C5835BD4}"/>
                      </a:ext>
                    </a:extLst>
                  </p:cNvPr>
                  <p:cNvSpPr/>
                  <p:nvPr/>
                </p:nvSpPr>
                <p:spPr>
                  <a:xfrm>
                    <a:off x="2667203" y="7267673"/>
                    <a:ext cx="304800" cy="965102"/>
                  </a:xfrm>
                  <a:prstGeom prst="rect">
                    <a:avLst/>
                  </a:prstGeom>
                  <a:solidFill>
                    <a:srgbClr val="A0D7E2"/>
                  </a:solidFill>
                  <a:ln>
                    <a:solidFill>
                      <a:srgbClr val="A0D7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613BDDA-304A-6E5C-8446-897B278A6BAF}"/>
                      </a:ext>
                    </a:extLst>
                  </p:cNvPr>
                  <p:cNvSpPr/>
                  <p:nvPr/>
                </p:nvSpPr>
                <p:spPr>
                  <a:xfrm>
                    <a:off x="2667203" y="8234261"/>
                    <a:ext cx="304800" cy="72000"/>
                  </a:xfrm>
                  <a:prstGeom prst="rect">
                    <a:avLst/>
                  </a:prstGeom>
                  <a:solidFill>
                    <a:srgbClr val="FB802E"/>
                  </a:solidFill>
                  <a:ln>
                    <a:solidFill>
                      <a:srgbClr val="FB802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ED6DD71-432D-1E88-1DBD-09C11F73C2AA}"/>
                      </a:ext>
                    </a:extLst>
                  </p:cNvPr>
                  <p:cNvSpPr/>
                  <p:nvPr/>
                </p:nvSpPr>
                <p:spPr>
                  <a:xfrm>
                    <a:off x="2667203" y="8310175"/>
                    <a:ext cx="304800" cy="133737"/>
                  </a:xfrm>
                  <a:prstGeom prst="rect">
                    <a:avLst/>
                  </a:prstGeom>
                  <a:solidFill>
                    <a:srgbClr val="C4DFE6"/>
                  </a:solidFill>
                  <a:ln>
                    <a:solidFill>
                      <a:srgbClr val="C4DF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673AF5-19C2-79E0-DB77-B67B8F59A402}"/>
                      </a:ext>
                    </a:extLst>
                  </p:cNvPr>
                  <p:cNvSpPr/>
                  <p:nvPr/>
                </p:nvSpPr>
                <p:spPr>
                  <a:xfrm>
                    <a:off x="2667203" y="8443912"/>
                    <a:ext cx="304800" cy="214666"/>
                  </a:xfrm>
                  <a:prstGeom prst="rect">
                    <a:avLst/>
                  </a:prstGeom>
                  <a:solidFill>
                    <a:srgbClr val="80BD9E"/>
                  </a:solidFill>
                  <a:ln>
                    <a:solidFill>
                      <a:srgbClr val="80BD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2BE9CE8-24CF-594F-462D-BACD9CECB909}"/>
                      </a:ext>
                    </a:extLst>
                  </p:cNvPr>
                  <p:cNvSpPr/>
                  <p:nvPr/>
                </p:nvSpPr>
                <p:spPr>
                  <a:xfrm>
                    <a:off x="2667203" y="8667295"/>
                    <a:ext cx="304800" cy="945694"/>
                  </a:xfrm>
                  <a:prstGeom prst="rect">
                    <a:avLst/>
                  </a:prstGeom>
                  <a:solidFill>
                    <a:srgbClr val="FAAF08"/>
                  </a:solidFill>
                  <a:ln>
                    <a:solidFill>
                      <a:srgbClr val="FAAF0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A60134-44F5-AB53-902F-F97B061D3E19}"/>
                  </a:ext>
                </a:extLst>
              </p:cNvPr>
              <p:cNvSpPr/>
              <p:nvPr/>
            </p:nvSpPr>
            <p:spPr>
              <a:xfrm>
                <a:off x="4357023" y="1219886"/>
                <a:ext cx="7484550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Picture 90" descr="A close up of a fly&#10;&#10;Description automatically generated with medium confidence">
                <a:extLst>
                  <a:ext uri="{FF2B5EF4-FFF2-40B4-BE49-F238E27FC236}">
                    <a16:creationId xmlns:a16="http://schemas.microsoft.com/office/drawing/2014/main" id="{4B54AD1D-86E1-C237-B5DA-0DC3ED913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43" y="1256741"/>
                <a:ext cx="1119317" cy="965477"/>
              </a:xfrm>
              <a:prstGeom prst="rect">
                <a:avLst/>
              </a:prstGeom>
            </p:spPr>
          </p:pic>
          <p:pic>
            <p:nvPicPr>
              <p:cNvPr id="93" name="Picture 92" descr="A close up of a bee&#10;&#10;Description automatically generated">
                <a:extLst>
                  <a:ext uri="{FF2B5EF4-FFF2-40B4-BE49-F238E27FC236}">
                    <a16:creationId xmlns:a16="http://schemas.microsoft.com/office/drawing/2014/main" id="{103B07D8-1266-CBB9-AEFD-67EEBAEF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9298" y="1196315"/>
                <a:ext cx="1362242" cy="97557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2F2A20-51FB-7FF8-3D64-3EC3F5FAF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572" y="2087503"/>
                <a:ext cx="0" cy="8268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DC2CA2F7-770E-4027-8402-F76562DE8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7276" y="7380036"/>
                <a:ext cx="3328713" cy="3180597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00FFE-6266-4823-82B6-FB093B117C42}"/>
                  </a:ext>
                </a:extLst>
              </p:cNvPr>
              <p:cNvSpPr/>
              <p:nvPr/>
            </p:nvSpPr>
            <p:spPr>
              <a:xfrm>
                <a:off x="10296387" y="5498305"/>
                <a:ext cx="1040138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D56D1A-0608-841A-4288-FFF7CC61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4745" y="5890049"/>
              <a:ext cx="1246020" cy="96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89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1340755" y="265274"/>
            <a:ext cx="11436452" cy="10351265"/>
            <a:chOff x="1340755" y="265274"/>
            <a:chExt cx="11436452" cy="10351265"/>
          </a:xfrm>
        </p:grpSpPr>
        <p:pic>
          <p:nvPicPr>
            <p:cNvPr id="142" name="Picture 141" descr="Chart&#10;&#10;Description automatically generated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3464" y="7433953"/>
              <a:ext cx="2753743" cy="267029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A3F6D6F4-0453-C09C-AA94-1573DE802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31"/>
            <a:stretch/>
          </p:blipFill>
          <p:spPr>
            <a:xfrm>
              <a:off x="10023463" y="6204030"/>
              <a:ext cx="1012030" cy="1229923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104699" y="4722471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8" name="Picture 147" descr="A black and orange beetle&#10;&#10;Description automatically generated with medium confidence">
              <a:extLst>
                <a:ext uri="{FF2B5EF4-FFF2-40B4-BE49-F238E27FC236}">
                  <a16:creationId xmlns:a16="http://schemas.microsoft.com/office/drawing/2014/main" id="{93C8E5B7-5EDD-7589-0956-6A21D1EE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5" b="89880" l="8267" r="93733">
                          <a14:foregroundMark x1="8000" y1="37181" x2="5067" y2="41829"/>
                          <a14:foregroundMark x1="5067" y1="41829" x2="15867" y2="43178"/>
                          <a14:foregroundMark x1="15867" y1="43178" x2="34000" y2="42279"/>
                          <a14:foregroundMark x1="34000" y1="42279" x2="16667" y2="37931"/>
                          <a14:foregroundMark x1="16667" y1="37931" x2="8267" y2="37181"/>
                          <a14:foregroundMark x1="8267" y1="37181" x2="8267" y2="37181"/>
                          <a14:foregroundMark x1="33600" y1="43403" x2="33867" y2="44078"/>
                          <a14:foregroundMark x1="63867" y1="43253" x2="62400" y2="42279"/>
                          <a14:foregroundMark x1="88667" y1="36807" x2="93733" y2="40855"/>
                          <a14:foregroundMark x1="93733" y1="40855" x2="87333" y2="43928"/>
                          <a14:foregroundMark x1="87333" y1="43928" x2="87200" y2="43928"/>
                          <a14:foregroundMark x1="62687" y1="29724" x2="64133" y2="29460"/>
                          <a14:foregroundMark x1="53867" y1="31334" x2="55376" y2="31059"/>
                          <a14:foregroundMark x1="40575" y1="30947" x2="42267" y2="31259"/>
                          <a14:foregroundMark x1="34133" y1="29760" x2="36724" y2="30237"/>
                          <a14:foregroundMark x1="42267" y1="31259" x2="42990" y2="31543"/>
                          <a14:foregroundMark x1="43733" y1="31334" x2="44933" y2="31334"/>
                          <a14:foregroundMark x1="45200" y1="31334" x2="46267" y2="32684"/>
                          <a14:backgroundMark x1="37067" y1="29985" x2="41067" y2="30585"/>
                          <a14:backgroundMark x1="55467" y1="30960" x2="63067" y2="29310"/>
                          <a14:backgroundMark x1="62400" y1="29835" x2="63200" y2="29385"/>
                        </a14:backgroundRemoval>
                      </a14:imgEffect>
                    </a14:imgLayer>
                  </a14:imgProps>
                </a:ext>
              </a:extLst>
            </a:blip>
            <a:srcRect t="26983" b="29340"/>
            <a:stretch/>
          </p:blipFill>
          <p:spPr>
            <a:xfrm>
              <a:off x="4700231" y="284135"/>
              <a:ext cx="929044" cy="721749"/>
            </a:xfrm>
            <a:prstGeom prst="rect">
              <a:avLst/>
            </a:prstGeom>
          </p:spPr>
        </p:pic>
        <p:pic>
          <p:nvPicPr>
            <p:cNvPr id="149" name="Picture 148" descr="A close up of a beetle&#10;&#10;Description automatically generated with medium confidence">
              <a:extLst>
                <a:ext uri="{FF2B5EF4-FFF2-40B4-BE49-F238E27FC236}">
                  <a16:creationId xmlns:a16="http://schemas.microsoft.com/office/drawing/2014/main" id="{D11F11BB-23C4-C670-6622-1FC331F9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387" b="67241" l="5067" r="95467">
                          <a14:foregroundMark x1="11600" y1="35682" x2="16667" y2="40780"/>
                          <a14:foregroundMark x1="16667" y1="40780" x2="28000" y2="39580"/>
                          <a14:foregroundMark x1="5067" y1="36207" x2="6800" y2="40405"/>
                          <a14:foregroundMark x1="15333" y1="41679" x2="21709" y2="45263"/>
                          <a14:foregroundMark x1="26314" y1="44612" x2="38267" y2="42354"/>
                          <a14:foregroundMark x1="38267" y1="42354" x2="37200" y2="40105"/>
                          <a14:foregroundMark x1="23200" y1="42354" x2="23200" y2="42354"/>
                          <a14:foregroundMark x1="15333" y1="42579" x2="28000" y2="42729"/>
                          <a14:foregroundMark x1="28000" y1="42729" x2="30533" y2="42579"/>
                          <a14:foregroundMark x1="61200" y1="27811" x2="64933" y2="26462"/>
                          <a14:foregroundMark x1="61733" y1="39055" x2="89333" y2="34633"/>
                          <a14:foregroundMark x1="89333" y1="34633" x2="95467" y2="38381"/>
                          <a14:foregroundMark x1="95467" y1="38381" x2="87600" y2="40780"/>
                          <a14:foregroundMark x1="87600" y1="40780" x2="62000" y2="39055"/>
                          <a14:foregroundMark x1="39916" y1="63834" x2="44733" y2="65951"/>
                          <a14:backgroundMark x1="36667" y1="26462" x2="37867" y2="26762"/>
                          <a14:backgroundMark x1="36800" y1="26462" x2="42133" y2="27136"/>
                          <a14:backgroundMark x1="40933" y1="27511" x2="42533" y2="27586"/>
                          <a14:backgroundMark x1="34000" y1="26087" x2="34000" y2="26837"/>
                          <a14:backgroundMark x1="21467" y1="45502" x2="25867" y2="45052"/>
                          <a14:backgroundMark x1="38000" y1="63193" x2="39200" y2="64093"/>
                          <a14:backgroundMark x1="44000" y1="66492" x2="51067" y2="67541"/>
                        </a14:backgroundRemoval>
                      </a14:imgEffect>
                    </a14:imgLayer>
                  </a14:imgProps>
                </a:ext>
              </a:extLst>
            </a:blip>
            <a:srcRect t="23341" b="32191"/>
            <a:stretch/>
          </p:blipFill>
          <p:spPr>
            <a:xfrm>
              <a:off x="7870471" y="265274"/>
              <a:ext cx="929044" cy="734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3053293" y="587428"/>
            <a:ext cx="2598825" cy="9999856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417178" y="777169"/>
            <a:ext cx="2077200" cy="9606414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A226B589-1E4F-BC4A-FB4B-A1338D80B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0440783" y="3179596"/>
            <a:ext cx="2957867" cy="2339500"/>
          </a:xfrm>
          <a:prstGeom prst="rect">
            <a:avLst/>
          </a:prstGeom>
        </p:spPr>
      </p:pic>
      <p:pic>
        <p:nvPicPr>
          <p:cNvPr id="95" name="Picture 9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C2C93C3-7D1A-2EB4-70FA-4C64E62C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173608" y="3218665"/>
            <a:ext cx="2957868" cy="2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5" y="2427357"/>
            <a:ext cx="12895402" cy="6447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1544726" y="2427357"/>
            <a:ext cx="8567461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0" y="2215076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09" y="2204974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3" y="2692763"/>
            <a:ext cx="13117626" cy="6558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953056" y="2746793"/>
            <a:ext cx="9392215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19" y="2692763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06" y="2692763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611" y="1779614"/>
            <a:ext cx="13388400" cy="6694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1219200" y="1779614"/>
            <a:ext cx="11550316" cy="986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D3AB98EB-3D81-46C0-0573-C6786A6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3163343" y="1618386"/>
            <a:ext cx="1308683" cy="1016680"/>
          </a:xfrm>
          <a:prstGeom prst="rect">
            <a:avLst/>
          </a:prstGeom>
        </p:spPr>
      </p:pic>
      <p:pic>
        <p:nvPicPr>
          <p:cNvPr id="6" name="Picture 5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870D1B49-50B3-5BD0-E152-2A73249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6866521" y="1601546"/>
            <a:ext cx="1327989" cy="10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793"/>
            <a:ext cx="7645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3580141"/>
            <a:ext cx="7514926" cy="3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6479877"/>
            <a:ext cx="7304861" cy="31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472141" y="6376086"/>
            <a:ext cx="6136341" cy="103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392916" y="3481250"/>
            <a:ext cx="6289589" cy="98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1387398" y="724830"/>
            <a:ext cx="3886200" cy="3726964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1450459" y="4292373"/>
            <a:ext cx="3335073" cy="372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79" y="5899003"/>
            <a:ext cx="917327" cy="513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19" y="7572384"/>
            <a:ext cx="2148060" cy="29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1828926" y="412439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1744846" y="48630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31CA8396-1E2A-BD2D-2B86-687349F28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098548" y="578655"/>
            <a:ext cx="584499" cy="454081"/>
          </a:xfrm>
          <a:prstGeom prst="rect">
            <a:avLst/>
          </a:prstGeom>
        </p:spPr>
      </p:pic>
      <p:pic>
        <p:nvPicPr>
          <p:cNvPr id="10" name="Picture 9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EFB4CF14-77AB-0DC6-6E95-7DF87C5FC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149459" y="576277"/>
            <a:ext cx="584500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CABE495-E448-4410-230F-2C65831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56" y="556154"/>
            <a:ext cx="1676400" cy="10058400"/>
          </a:xfrm>
          <a:prstGeom prst="rect">
            <a:avLst/>
          </a:prstGeom>
        </p:spPr>
      </p:pic>
      <p:pic>
        <p:nvPicPr>
          <p:cNvPr id="10" name="Picture 9" descr="Chart, funnel chart, box and whisker chart&#10;&#10;Description automatically generated">
            <a:extLst>
              <a:ext uri="{FF2B5EF4-FFF2-40B4-BE49-F238E27FC236}">
                <a16:creationId xmlns:a16="http://schemas.microsoft.com/office/drawing/2014/main" id="{9A40931F-1B1C-A488-64E2-4276F52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456" y="556154"/>
            <a:ext cx="1676400" cy="10058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3FF36-9809-18C9-DD62-069630C4BFCA}"/>
              </a:ext>
            </a:extLst>
          </p:cNvPr>
          <p:cNvSpPr/>
          <p:nvPr/>
        </p:nvSpPr>
        <p:spPr>
          <a:xfrm>
            <a:off x="1616543" y="245700"/>
            <a:ext cx="3354713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ED9E3EF6-FA33-4C27-E2AC-62447503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285038" y="88056"/>
            <a:ext cx="602541" cy="468098"/>
          </a:xfrm>
          <a:prstGeom prst="rect">
            <a:avLst/>
          </a:prstGeom>
        </p:spPr>
      </p:pic>
      <p:pic>
        <p:nvPicPr>
          <p:cNvPr id="12" name="Picture 11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19799A30-E829-7075-1D7A-C3B813517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952549" y="88056"/>
            <a:ext cx="611430" cy="4836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6A5BCE-9FF2-129E-B5DA-2EEBCCC506BA}"/>
              </a:ext>
            </a:extLst>
          </p:cNvPr>
          <p:cNvSpPr/>
          <p:nvPr/>
        </p:nvSpPr>
        <p:spPr>
          <a:xfrm>
            <a:off x="3293900" y="556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34184-F8E6-B5C8-56C8-54A62A591EA5}"/>
              </a:ext>
            </a:extLst>
          </p:cNvPr>
          <p:cNvSpPr/>
          <p:nvPr/>
        </p:nvSpPr>
        <p:spPr>
          <a:xfrm>
            <a:off x="3293899" y="2135420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21AB6-1359-050E-4ED1-B541D72D3925}"/>
              </a:ext>
            </a:extLst>
          </p:cNvPr>
          <p:cNvSpPr/>
          <p:nvPr/>
        </p:nvSpPr>
        <p:spPr>
          <a:xfrm>
            <a:off x="3446300" y="7085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E3776-0DA9-8608-C334-191C47E4691E}"/>
              </a:ext>
            </a:extLst>
          </p:cNvPr>
          <p:cNvSpPr/>
          <p:nvPr/>
        </p:nvSpPr>
        <p:spPr>
          <a:xfrm>
            <a:off x="3317379" y="4017168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48B17E-D4E8-28CE-6B9D-F50C1F9B70BE}"/>
              </a:ext>
            </a:extLst>
          </p:cNvPr>
          <p:cNvSpPr/>
          <p:nvPr/>
        </p:nvSpPr>
        <p:spPr>
          <a:xfrm>
            <a:off x="3293614" y="5509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EEA88-C4BD-143B-5226-2EE3F5B00404}"/>
              </a:ext>
            </a:extLst>
          </p:cNvPr>
          <p:cNvSpPr/>
          <p:nvPr/>
        </p:nvSpPr>
        <p:spPr>
          <a:xfrm>
            <a:off x="3256804" y="7156852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4454B-135D-829C-AD6D-22418BCE9E32}"/>
              </a:ext>
            </a:extLst>
          </p:cNvPr>
          <p:cNvSpPr/>
          <p:nvPr/>
        </p:nvSpPr>
        <p:spPr>
          <a:xfrm>
            <a:off x="3242427" y="8678883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1333</TotalTime>
  <Words>1</Words>
  <Application>Microsoft Macintosh PowerPoint</Application>
  <PresentationFormat>Custom</PresentationFormat>
  <Paragraphs>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10</cp:revision>
  <dcterms:created xsi:type="dcterms:W3CDTF">2022-12-20T13:39:35Z</dcterms:created>
  <dcterms:modified xsi:type="dcterms:W3CDTF">2023-01-06T14:22:22Z</dcterms:modified>
</cp:coreProperties>
</file>